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77" r:id="rId3"/>
    <p:sldId id="278" r:id="rId4"/>
    <p:sldId id="279" r:id="rId5"/>
    <p:sldId id="280" r:id="rId6"/>
    <p:sldId id="283" r:id="rId7"/>
    <p:sldId id="282" r:id="rId8"/>
    <p:sldId id="281" r:id="rId9"/>
    <p:sldId id="28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5" autoAdjust="0"/>
    <p:restoredTop sz="94660"/>
  </p:normalViewPr>
  <p:slideViewPr>
    <p:cSldViewPr snapToGrid="0">
      <p:cViewPr>
        <p:scale>
          <a:sx n="125" d="100"/>
          <a:sy n="125" d="100"/>
        </p:scale>
        <p:origin x="413" y="-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ADA48-10D1-49A0-B29C-48EE84A6ABC4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3ABC0-8F85-4DB1-9F55-0795DA052B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5681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93ABC0-8F85-4DB1-9F55-0795DA052B4E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9266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6F5D9A-7377-4845-90FA-F994E5DDC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384EF15-348D-4C72-A409-A74F5A1148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AD4571E-C305-4220-A5B7-51E7F6940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75B7D0-5D2C-442A-9710-E6548410D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8CA7A4-1678-4930-8BF3-C1153B47E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6205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11FFEB-B6D9-43C9-BFE7-7B618EC61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96F1A34-451A-4792-B2A9-B782C59A45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C620CB-4BA7-4702-8584-54D441914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1535805-362D-41F9-AF85-F5628A690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1B50EFF-87C4-4077-B2DE-735BFC103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380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059529D-D507-4354-B655-FDC087F521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77153A6-D84F-43AF-B21B-4BA5B6437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EE2E1A-5483-41B7-9304-1612D337F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750E94-8E82-4779-8049-C5F003877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047705-8469-4CEB-B71D-86F7F884C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969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036DAE-98BD-4D9C-9A54-8C4CDE0F1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7D1B09-09E3-4EF2-A2E8-7440B75F2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26E7967-82B2-4316-B1D3-4C62089EE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FB3DCE-7B6C-45C5-83CE-7093ED752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F0ABCAE-2C19-4C58-BF38-1040BB494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7152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EC4817-156A-4C4B-83A3-62EC29665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33D6B0E-A3AC-4763-A702-D5F6F1DCF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46F6284-5DBA-403C-B201-88FFFA2C8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90515C-C7F9-49E9-A1D0-65E8F9E28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DDD1253-18AA-4BFB-80FB-028DC8DBC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005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9AFC2B-ADEB-4C04-8945-98E6A5E53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47DEDC-E397-41AB-831B-949C4AF92D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8480CD4-BF04-426C-A86B-445FD6680A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213B42A-EDA8-4960-AD79-1324C9FF5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E703B1-E423-4F9D-9EF0-DEB069B87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394B510-9DB4-46D5-A9FF-0DCAE840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4103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FFE75A-E527-4089-8669-112F9B46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146654F-9314-447A-9B04-A80CA9DE6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6394BA5-97B3-4B5B-906D-7D9CB98A0C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065991E-4B87-4DB0-B589-614A3FE6E8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0B02FC4-41F5-485F-ABF5-EDD685399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DC654C0-D3D3-4410-B026-062D52CED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62883AE-4904-4EA7-956F-AD3AC0D70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94D49CD-E0F4-4F5F-A31E-DDD3D57B1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1428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1E42A1-CD14-4155-B704-309F1DA13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30479EE-D7ED-47D1-AA01-B19B37539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1FA53CA-E676-4661-83DF-FFCB27489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323AC65-F5EA-4852-8355-C4142CC11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5888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FECA9EF-20E0-41BC-9936-0AC119802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497C0B4-E6C1-42F6-85E1-5E2E4A26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09D8768-2107-4A93-AF44-49CF44E90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4003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F49595-6A18-458E-A7EC-88C62DA70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6F7B34-4A15-4A3A-879B-84DA5E2E6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1342A52-93F4-40B0-8DE9-23D4DC881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F795972-1117-4CA1-A9E9-5C512B6BA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8556A9B-0C4D-48E3-B011-C09661A98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BB8C406-F881-4407-B405-03108A023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796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E5F49A-41CB-419F-AE17-41ACF596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020F205-A599-4F90-9A7B-6C84D5CAFB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AF88F7E-CE64-45AA-AC26-3CDA14160D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31A5402-BCB3-4742-BD28-510E6FB1C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B6A87E4-80CA-47E1-9FCB-B4EFA1251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73E7601-FE8F-4692-9D88-241E4B850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0087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6342E68-31E5-4172-961E-D83417E97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6F2CB5-B7F6-4087-B8E2-AD57D12E1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6D9ADAE-0E7E-4114-B30B-16D190893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2008B-B3C2-4057-80B4-956158330E83}" type="datetimeFigureOut">
              <a:rPr lang="zh-TW" altLang="en-US" smtClean="0"/>
              <a:t>2022/4/27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B4A1A7-4228-4449-9F8D-EFFD472CA7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226D8A-9F3C-4282-87D9-D8811DD17D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28059-003D-4BFE-A944-E62EC825FF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0340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gmt.org/v0.3.1/projections/index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ygmt.org/latest/tutorials/basics/frames.htm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gmt.org/dev/gallery/lines/vector_heads_tails.html#sphx-glr-gallery-lines-vector-heads-tails-py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ygmt.org/dev/gallery/lines/linefronts.html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100429-CC9F-4CB6-A937-4AF4093FF0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0427 python</a:t>
            </a:r>
            <a:r>
              <a:rPr lang="zh-TW" altLang="en-US" dirty="0"/>
              <a:t>教學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9D78ABB-EA30-47F2-9684-219BC42BB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03879"/>
            <a:ext cx="9144000" cy="543834"/>
          </a:xfrm>
        </p:spPr>
        <p:txBody>
          <a:bodyPr/>
          <a:lstStyle/>
          <a:p>
            <a:r>
              <a:rPr lang="zh-TW" altLang="en-US" dirty="0"/>
              <a:t>講者</a:t>
            </a:r>
            <a:r>
              <a:rPr lang="en-US" altLang="zh-TW" dirty="0"/>
              <a:t>:</a:t>
            </a:r>
            <a:r>
              <a:rPr lang="zh-TW" altLang="en-US" dirty="0"/>
              <a:t> 張杰宸</a:t>
            </a:r>
          </a:p>
        </p:txBody>
      </p:sp>
    </p:spTree>
    <p:extLst>
      <p:ext uri="{BB962C8B-B14F-4D97-AF65-F5344CB8AC3E}">
        <p14:creationId xmlns:p14="http://schemas.microsoft.com/office/powerpoint/2010/main" val="117915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78A1C7-8B2E-4769-9E61-89DA8DEA1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752" y="62917"/>
            <a:ext cx="10515600" cy="1325563"/>
          </a:xfrm>
        </p:spPr>
        <p:txBody>
          <a:bodyPr/>
          <a:lstStyle/>
          <a:p>
            <a:r>
              <a:rPr lang="en-US" altLang="zh-TW" dirty="0"/>
              <a:t>Python </a:t>
            </a:r>
            <a:r>
              <a:rPr lang="zh-TW" altLang="en-US" dirty="0"/>
              <a:t>課程進度</a:t>
            </a:r>
            <a:br>
              <a:rPr lang="zh-TW" altLang="en-US" dirty="0"/>
            </a:b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9DAE7C-A4C6-461D-8EB2-01EAAACD0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06" y="880851"/>
            <a:ext cx="4907559" cy="5796793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zh-TW" sz="1600" dirty="0"/>
              <a:t>3/16</a:t>
            </a:r>
          </a:p>
          <a:p>
            <a:pPr>
              <a:lnSpc>
                <a:spcPct val="170000"/>
              </a:lnSpc>
            </a:pPr>
            <a:r>
              <a:rPr lang="en-US" altLang="zh-TW" sz="1600" dirty="0" err="1"/>
              <a:t>Vscode</a:t>
            </a:r>
            <a:r>
              <a:rPr lang="en-US" altLang="zh-TW" sz="1600" dirty="0"/>
              <a:t> </a:t>
            </a:r>
            <a:r>
              <a:rPr lang="zh-TW" altLang="en-US" sz="1600" dirty="0"/>
              <a:t>快速鍵設定 </a:t>
            </a:r>
            <a:endParaRPr lang="en-US" altLang="zh-TW" sz="1600" dirty="0"/>
          </a:p>
          <a:p>
            <a:pPr>
              <a:lnSpc>
                <a:spcPct val="170000"/>
              </a:lnSpc>
            </a:pPr>
            <a:r>
              <a:rPr lang="zh-TW" altLang="en-US" sz="1600" dirty="0"/>
              <a:t>遇到</a:t>
            </a:r>
            <a:r>
              <a:rPr lang="en-US" altLang="zh-TW" sz="1600" dirty="0"/>
              <a:t>error</a:t>
            </a:r>
            <a:r>
              <a:rPr lang="zh-TW" altLang="en-US" sz="1600" dirty="0"/>
              <a:t>怎麼辦 </a:t>
            </a:r>
            <a:endParaRPr lang="en-US" altLang="zh-TW" sz="1600" dirty="0"/>
          </a:p>
          <a:p>
            <a:pPr>
              <a:lnSpc>
                <a:spcPct val="170000"/>
              </a:lnSpc>
            </a:pPr>
            <a:r>
              <a:rPr lang="en-US" altLang="zh-TW" sz="1600" dirty="0"/>
              <a:t>Pandas</a:t>
            </a:r>
            <a:r>
              <a:rPr lang="zh-TW" altLang="en-US" sz="1600" dirty="0"/>
              <a:t>讀取</a:t>
            </a:r>
            <a:r>
              <a:rPr lang="en-US" altLang="zh-TW" sz="1600" dirty="0"/>
              <a:t>xlsx</a:t>
            </a:r>
            <a:r>
              <a:rPr lang="zh-TW" altLang="en-US" sz="1600" dirty="0"/>
              <a:t>檔案  </a:t>
            </a:r>
            <a:endParaRPr lang="en-US" altLang="zh-TW" sz="1600" dirty="0"/>
          </a:p>
          <a:p>
            <a:pPr>
              <a:lnSpc>
                <a:spcPct val="170000"/>
              </a:lnSpc>
            </a:pPr>
            <a:r>
              <a:rPr lang="zh-TW" altLang="en-US" sz="1600" dirty="0"/>
              <a:t>直方圖 圓餅圖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TW" sz="1600" dirty="0"/>
              <a:t>3/23</a:t>
            </a:r>
          </a:p>
          <a:p>
            <a:pPr>
              <a:lnSpc>
                <a:spcPct val="170000"/>
              </a:lnSpc>
            </a:pPr>
            <a:r>
              <a:rPr lang="en-US" altLang="zh-TW" sz="1600" dirty="0"/>
              <a:t>For if while </a:t>
            </a:r>
            <a:r>
              <a:rPr lang="zh-TW" altLang="en-US" sz="1600" dirty="0"/>
              <a:t>迴圈 和 </a:t>
            </a:r>
            <a:r>
              <a:rPr lang="en-US" altLang="zh-TW" sz="1600" dirty="0"/>
              <a:t>f</a:t>
            </a:r>
            <a:r>
              <a:rPr lang="zh-TW" altLang="en-US" sz="1600" dirty="0"/>
              <a:t>字串</a:t>
            </a:r>
          </a:p>
          <a:p>
            <a:pPr>
              <a:lnSpc>
                <a:spcPct val="170000"/>
              </a:lnSpc>
            </a:pPr>
            <a:r>
              <a:rPr lang="en-US" altLang="zh-TW" sz="1600" dirty="0"/>
              <a:t>Pass continue break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TW" sz="1600" dirty="0"/>
              <a:t>3/30</a:t>
            </a:r>
          </a:p>
          <a:p>
            <a:pPr>
              <a:lnSpc>
                <a:spcPct val="170000"/>
              </a:lnSpc>
            </a:pPr>
            <a:r>
              <a:rPr lang="en-US" altLang="zh-TW" sz="1600" dirty="0"/>
              <a:t>matplotlib</a:t>
            </a:r>
            <a:r>
              <a:rPr lang="zh-TW" altLang="en-US" sz="1600" dirty="0"/>
              <a:t>子圖與存圖教學</a:t>
            </a:r>
          </a:p>
          <a:p>
            <a:pPr>
              <a:lnSpc>
                <a:spcPct val="170000"/>
              </a:lnSpc>
            </a:pPr>
            <a:r>
              <a:rPr lang="en-US" altLang="zh-TW" sz="1600" dirty="0"/>
              <a:t>Pandas</a:t>
            </a:r>
            <a:r>
              <a:rPr lang="zh-TW" altLang="en-US" sz="1600" dirty="0"/>
              <a:t>教學</a:t>
            </a:r>
            <a:endParaRPr lang="en-US" altLang="zh-TW" sz="1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A43B49-67C6-49CB-BE72-B4A5D2FE9CE1}"/>
              </a:ext>
            </a:extLst>
          </p:cNvPr>
          <p:cNvSpPr/>
          <p:nvPr/>
        </p:nvSpPr>
        <p:spPr>
          <a:xfrm>
            <a:off x="6333688" y="872469"/>
            <a:ext cx="5495487" cy="6032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zh-TW" dirty="0"/>
              <a:t>4/20</a:t>
            </a:r>
          </a:p>
          <a:p>
            <a:pPr marL="285750" indent="-28575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 </a:t>
            </a:r>
            <a:r>
              <a:rPr lang="en-US" altLang="zh-TW" dirty="0" err="1"/>
              <a:t>Numpy</a:t>
            </a:r>
            <a:endParaRPr lang="en-US" altLang="zh-TW" dirty="0"/>
          </a:p>
          <a:p>
            <a:pPr>
              <a:lnSpc>
                <a:spcPct val="170000"/>
              </a:lnSpc>
            </a:pPr>
            <a:r>
              <a:rPr lang="en-US" altLang="zh-TW" dirty="0">
                <a:solidFill>
                  <a:srgbClr val="FF0000"/>
                </a:solidFill>
              </a:rPr>
              <a:t>4/27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rgbClr val="FF0000"/>
                </a:solidFill>
              </a:rPr>
              <a:t>Pygmt</a:t>
            </a:r>
            <a:endParaRPr lang="en-US" altLang="zh-TW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TW" dirty="0"/>
              <a:t>5/4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Function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3D</a:t>
            </a:r>
            <a:r>
              <a:rPr lang="zh-TW" altLang="en-US" dirty="0"/>
              <a:t>圖繪製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en-US" altLang="zh-TW" dirty="0"/>
              <a:t>5/11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err="1"/>
              <a:t>Countour</a:t>
            </a:r>
            <a:r>
              <a:rPr lang="zh-TW" altLang="en-US" dirty="0"/>
              <a:t>與</a:t>
            </a:r>
            <a:r>
              <a:rPr lang="en-US" altLang="zh-TW" dirty="0" err="1"/>
              <a:t>countourf</a:t>
            </a:r>
            <a:r>
              <a:rPr lang="zh-TW" altLang="en-US" dirty="0"/>
              <a:t>等高線圖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err="1"/>
              <a:t>Colorbar</a:t>
            </a:r>
            <a:r>
              <a:rPr lang="en-US" altLang="zh-TW" dirty="0"/>
              <a:t> &amp; </a:t>
            </a:r>
            <a:r>
              <a:rPr lang="zh-TW" altLang="en-US" dirty="0"/>
              <a:t>客製化 </a:t>
            </a:r>
            <a:r>
              <a:rPr lang="en-US" altLang="zh-TW" dirty="0"/>
              <a:t>colormap</a:t>
            </a:r>
          </a:p>
          <a:p>
            <a:pPr>
              <a:lnSpc>
                <a:spcPct val="150000"/>
              </a:lnSpc>
            </a:pPr>
            <a:r>
              <a:rPr lang="en-US" altLang="zh-TW" dirty="0"/>
              <a:t>5/18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 err="1"/>
              <a:t>Scikit</a:t>
            </a:r>
            <a:r>
              <a:rPr lang="en-US" altLang="zh-TW" dirty="0"/>
              <a:t>-learn</a:t>
            </a:r>
          </a:p>
          <a:p>
            <a:pPr>
              <a:lnSpc>
                <a:spcPct val="150000"/>
              </a:lnSpc>
            </a:pPr>
            <a:r>
              <a:rPr lang="en-US" altLang="zh-TW" dirty="0"/>
              <a:t>5/25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Regular expressions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92630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5FCA98-CE4F-4E02-8BF3-E3DA756D2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GMT</a:t>
            </a:r>
            <a:r>
              <a:rPr lang="zh-TW" altLang="en-US" dirty="0"/>
              <a:t> 與 </a:t>
            </a:r>
            <a:r>
              <a:rPr lang="en-US" altLang="zh-TW" dirty="0" err="1"/>
              <a:t>PyGMT</a:t>
            </a:r>
            <a:endParaRPr lang="zh-TW" altLang="en-US" dirty="0"/>
          </a:p>
        </p:txBody>
      </p:sp>
      <p:pic>
        <p:nvPicPr>
          <p:cNvPr id="1026" name="Picture 2" descr="The Generic Mapping Tools">
            <a:extLst>
              <a:ext uri="{FF2B5EF4-FFF2-40B4-BE49-F238E27FC236}">
                <a16:creationId xmlns:a16="http://schemas.microsoft.com/office/drawing/2014/main" id="{87F82DB9-B4F9-44F2-A9B9-7F92652E33A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772" y="1972716"/>
            <a:ext cx="2255944" cy="1221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BC3635D0-4E65-4A5F-9605-EC6BBAF543AC}"/>
              </a:ext>
            </a:extLst>
          </p:cNvPr>
          <p:cNvSpPr txBox="1"/>
          <p:nvPr/>
        </p:nvSpPr>
        <p:spPr>
          <a:xfrm>
            <a:off x="890081" y="3627215"/>
            <a:ext cx="4148847" cy="1294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通常 </a:t>
            </a:r>
            <a:r>
              <a:rPr lang="en-US" altLang="zh-TW" dirty="0" err="1"/>
              <a:t>linux</a:t>
            </a:r>
            <a:r>
              <a:rPr lang="zh-TW" altLang="en-US" dirty="0"/>
              <a:t> 系統或模擬器下執行</a:t>
            </a:r>
            <a:endParaRPr lang="en-US" altLang="zh-TW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環境建置較麻煩</a:t>
            </a:r>
            <a:endParaRPr lang="en-US" altLang="zh-TW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語法對於新手較不友善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53000FF-F337-475B-9E67-65248B66B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2307" y="1738346"/>
            <a:ext cx="6066046" cy="1767993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41276971-687B-4153-A5DA-EACDD0EB8398}"/>
              </a:ext>
            </a:extLst>
          </p:cNvPr>
          <p:cNvSpPr txBox="1"/>
          <p:nvPr/>
        </p:nvSpPr>
        <p:spPr>
          <a:xfrm>
            <a:off x="6496455" y="3553997"/>
            <a:ext cx="5118371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只要有 </a:t>
            </a:r>
            <a:r>
              <a:rPr lang="en-US" altLang="zh-TW" dirty="0"/>
              <a:t>python</a:t>
            </a:r>
            <a:r>
              <a:rPr lang="zh-TW" altLang="en-US" dirty="0"/>
              <a:t> 安裝模組即可環境建置較簡易</a:t>
            </a:r>
            <a:endParaRPr lang="en-US" altLang="zh-TW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對於熟悉 </a:t>
            </a:r>
            <a:r>
              <a:rPr lang="en-US" altLang="zh-TW" dirty="0"/>
              <a:t>python</a:t>
            </a:r>
            <a:r>
              <a:rPr lang="zh-TW" altLang="en-US" dirty="0"/>
              <a:t> 語法，能夠快速上手</a:t>
            </a:r>
            <a:endParaRPr lang="en-US" altLang="zh-TW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和原本的</a:t>
            </a:r>
            <a:r>
              <a:rPr lang="en-US" altLang="zh-TW" dirty="0"/>
              <a:t>GMT</a:t>
            </a:r>
            <a:r>
              <a:rPr lang="zh-TW" altLang="en-US" dirty="0"/>
              <a:t>相似性極高</a:t>
            </a:r>
            <a:endParaRPr lang="en-US" altLang="zh-TW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/>
              <a:t>可與</a:t>
            </a:r>
            <a:r>
              <a:rPr lang="en-US" altLang="zh-TW" dirty="0"/>
              <a:t>python</a:t>
            </a:r>
            <a:r>
              <a:rPr lang="zh-TW" altLang="en-US" dirty="0"/>
              <a:t>有效連動</a:t>
            </a:r>
            <a:endParaRPr lang="en-US" altLang="zh-TW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FC92135-6FDD-4AC1-A361-3487EFD03E56}"/>
              </a:ext>
            </a:extLst>
          </p:cNvPr>
          <p:cNvSpPr txBox="1"/>
          <p:nvPr/>
        </p:nvSpPr>
        <p:spPr>
          <a:xfrm>
            <a:off x="871436" y="5551047"/>
            <a:ext cx="61936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安裝</a:t>
            </a:r>
            <a:r>
              <a:rPr lang="en-US" altLang="zh-TW" dirty="0" err="1"/>
              <a:t>pygmt</a:t>
            </a:r>
            <a:r>
              <a:rPr lang="zh-TW" altLang="en-US" dirty="0"/>
              <a:t> 模組</a:t>
            </a:r>
            <a:r>
              <a:rPr lang="en-US" altLang="zh-TW" dirty="0"/>
              <a:t>:</a:t>
            </a:r>
          </a:p>
          <a:p>
            <a:r>
              <a:rPr lang="en-US" altLang="zh-TW" dirty="0"/>
              <a:t>1.</a:t>
            </a:r>
            <a:r>
              <a:rPr lang="zh-TW" altLang="en-US" dirty="0"/>
              <a:t>建議</a:t>
            </a:r>
            <a:r>
              <a:rPr lang="en-US" altLang="zh-TW" dirty="0"/>
              <a:t>create</a:t>
            </a:r>
            <a:r>
              <a:rPr lang="zh-TW" altLang="en-US" dirty="0"/>
              <a:t>一個新的環境</a:t>
            </a:r>
            <a:r>
              <a:rPr lang="en-US" altLang="zh-TW" dirty="0"/>
              <a:t> </a:t>
            </a:r>
            <a:r>
              <a:rPr lang="en-US" altLang="zh-TW" dirty="0" err="1"/>
              <a:t>conda</a:t>
            </a:r>
            <a:r>
              <a:rPr lang="en-US" altLang="zh-TW" dirty="0"/>
              <a:t> create --name … python=3.9</a:t>
            </a:r>
          </a:p>
          <a:p>
            <a:r>
              <a:rPr lang="en-US" altLang="zh-TW" dirty="0"/>
              <a:t>2.</a:t>
            </a:r>
            <a:r>
              <a:rPr lang="zh-TW" altLang="en-US" dirty="0"/>
              <a:t> 之後輸入：</a:t>
            </a:r>
            <a:r>
              <a:rPr lang="it-IT" altLang="zh-TW" dirty="0"/>
              <a:t>conda install pygmt --channel conda-forge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0570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CAEF30-4B08-4E2C-A2FF-479D1649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繪製台灣地圖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E6148FB-3E2A-4419-8BD4-FBC960921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50" y="4704048"/>
            <a:ext cx="6770710" cy="62186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CD68D0B-D838-4F8C-AAAB-E14E10110EF1}"/>
              </a:ext>
            </a:extLst>
          </p:cNvPr>
          <p:cNvSpPr/>
          <p:nvPr/>
        </p:nvSpPr>
        <p:spPr>
          <a:xfrm>
            <a:off x="6279353" y="700426"/>
            <a:ext cx="36111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hlinkClick r:id="rId3"/>
              </a:rPr>
              <a:t>各種投影法：</a:t>
            </a:r>
            <a:r>
              <a:rPr lang="en-US" altLang="zh-TW" dirty="0">
                <a:hlinkClick r:id="rId3"/>
              </a:rPr>
              <a:t>Projections — </a:t>
            </a:r>
            <a:r>
              <a:rPr lang="en-US" altLang="zh-TW" dirty="0" err="1">
                <a:hlinkClick r:id="rId3"/>
              </a:rPr>
              <a:t>PyGMT</a:t>
            </a:r>
            <a:endParaRPr lang="zh-TW" altLang="en-US" dirty="0"/>
          </a:p>
        </p:txBody>
      </p:sp>
      <p:pic>
        <p:nvPicPr>
          <p:cNvPr id="18" name="內容版面配置區 17">
            <a:extLst>
              <a:ext uri="{FF2B5EF4-FFF2-40B4-BE49-F238E27FC236}">
                <a16:creationId xmlns:a16="http://schemas.microsoft.com/office/drawing/2014/main" id="{14E9AF85-FFEA-49BF-A5AA-193283D4C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235" y="1555408"/>
            <a:ext cx="4375404" cy="4585825"/>
          </a:xfr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58506F59-C4BB-46CA-9F60-9DEEA0889E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101" y="1802787"/>
            <a:ext cx="6569009" cy="2789162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183C697D-3C88-4544-8654-A2D88BCFD7CF}"/>
              </a:ext>
            </a:extLst>
          </p:cNvPr>
          <p:cNvSpPr txBox="1"/>
          <p:nvPr/>
        </p:nvSpPr>
        <p:spPr>
          <a:xfrm>
            <a:off x="838200" y="5438012"/>
            <a:ext cx="38465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frame=“f”</a:t>
            </a:r>
            <a:r>
              <a:rPr lang="zh-TW" altLang="en-US" dirty="0"/>
              <a:t>：有經緯外框</a:t>
            </a:r>
            <a:endParaRPr lang="en-US" altLang="zh-TW" dirty="0"/>
          </a:p>
          <a:p>
            <a:r>
              <a:rPr lang="en-US" altLang="zh-TW" dirty="0"/>
              <a:t>frame=“a”</a:t>
            </a:r>
            <a:r>
              <a:rPr lang="zh-TW" altLang="en-US" dirty="0"/>
              <a:t>：經緯外框</a:t>
            </a:r>
            <a:r>
              <a:rPr lang="en-US" altLang="zh-TW" dirty="0"/>
              <a:t>+</a:t>
            </a:r>
            <a:r>
              <a:rPr lang="zh-TW" altLang="en-US" dirty="0"/>
              <a:t>經緯度</a:t>
            </a:r>
            <a:endParaRPr lang="en-US" altLang="zh-TW" dirty="0"/>
          </a:p>
          <a:p>
            <a:r>
              <a:rPr lang="en-US" altLang="zh-TW" dirty="0"/>
              <a:t>frame=“ag”</a:t>
            </a:r>
            <a:r>
              <a:rPr lang="zh-TW" altLang="en-US" dirty="0"/>
              <a:t>：經緯外框</a:t>
            </a:r>
            <a:r>
              <a:rPr lang="en-US" altLang="zh-TW" dirty="0"/>
              <a:t>+</a:t>
            </a:r>
            <a:r>
              <a:rPr lang="zh-TW" altLang="en-US" dirty="0"/>
              <a:t>經緯度</a:t>
            </a:r>
            <a:r>
              <a:rPr lang="en-US" altLang="zh-TW" dirty="0"/>
              <a:t>+</a:t>
            </a:r>
            <a:r>
              <a:rPr lang="zh-TW" altLang="en-US" dirty="0"/>
              <a:t>方格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DC46234-01AE-4380-917C-F5E1699C1210}"/>
              </a:ext>
            </a:extLst>
          </p:cNvPr>
          <p:cNvSpPr/>
          <p:nvPr/>
        </p:nvSpPr>
        <p:spPr>
          <a:xfrm>
            <a:off x="838200" y="6361342"/>
            <a:ext cx="40263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hlinkClick r:id="rId6"/>
              </a:rPr>
              <a:t>Frames, ticks, titles, and labels — </a:t>
            </a:r>
            <a:r>
              <a:rPr lang="en-US" altLang="zh-TW" dirty="0" err="1">
                <a:hlinkClick r:id="rId6"/>
              </a:rPr>
              <a:t>PyGMT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6005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447642-0780-423F-A3FE-ABC31D43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繪製資料點與</a:t>
            </a:r>
            <a:r>
              <a:rPr lang="en-US" altLang="zh-TW" dirty="0" err="1"/>
              <a:t>colobar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91B9BC6-C298-4E5A-933C-37E9827C3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953" y="1264506"/>
            <a:ext cx="4556519" cy="5344919"/>
          </a:xfr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0FFC2CBB-D7FB-4F7A-A900-3F11B18A0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28" y="2041923"/>
            <a:ext cx="6210838" cy="293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885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FC4D66-64BE-402F-AF00-AA1C51D8E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預設</a:t>
            </a:r>
            <a:r>
              <a:rPr lang="en-US" altLang="zh-TW" dirty="0"/>
              <a:t>colormap</a:t>
            </a:r>
            <a:r>
              <a:rPr lang="zh-TW" altLang="en-US" dirty="0"/>
              <a:t>選擇</a:t>
            </a:r>
          </a:p>
        </p:txBody>
      </p:sp>
      <p:pic>
        <p:nvPicPr>
          <p:cNvPr id="4098" name="Picture 2" descr="../_images/GMT_App_M_1a.png">
            <a:extLst>
              <a:ext uri="{FF2B5EF4-FFF2-40B4-BE49-F238E27FC236}">
                <a16:creationId xmlns:a16="http://schemas.microsoft.com/office/drawing/2014/main" id="{1D9FAF9F-3A4F-4E83-B104-6073D08416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595"/>
          <a:stretch/>
        </p:blipFill>
        <p:spPr bwMode="auto">
          <a:xfrm>
            <a:off x="3063740" y="1759352"/>
            <a:ext cx="4384393" cy="4430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../_images/GMT_App_M_1a.png">
            <a:extLst>
              <a:ext uri="{FF2B5EF4-FFF2-40B4-BE49-F238E27FC236}">
                <a16:creationId xmlns:a16="http://schemas.microsoft.com/office/drawing/2014/main" id="{8D625893-A965-45E2-8FBE-F8F04B429A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82"/>
          <a:stretch/>
        </p:blipFill>
        <p:spPr bwMode="auto">
          <a:xfrm>
            <a:off x="7972148" y="1711690"/>
            <a:ext cx="3826274" cy="4526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846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D210C0A3-1C08-474F-9850-F86FB42D46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677041"/>
            <a:ext cx="5156925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客製</a:t>
            </a:r>
            <a:r>
              <a:rPr lang="en-US" altLang="zh-TW" dirty="0"/>
              <a:t>colormap: .</a:t>
            </a:r>
            <a:r>
              <a:rPr lang="en-US" altLang="zh-TW" dirty="0" err="1"/>
              <a:t>cpt</a:t>
            </a:r>
            <a:r>
              <a:rPr lang="zh-TW" altLang="en-US" dirty="0"/>
              <a:t>檔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71B0572-7BB7-4F52-9D71-52896B5F056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2038187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custom.cpt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7F89AF8-2841-41C6-B4FF-715EE2F27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740" y="1443135"/>
            <a:ext cx="4282288" cy="502323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5AA3F25D-7892-4193-804C-BF204788A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60" y="2867143"/>
            <a:ext cx="6073666" cy="21337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135815E4-D8A7-4F3B-ACD0-0E0D5A5298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414" y="3641908"/>
            <a:ext cx="6360959" cy="266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27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A96943-A278-4941-A432-D37446CDA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5954"/>
            <a:ext cx="10515600" cy="937224"/>
          </a:xfrm>
        </p:spPr>
        <p:txBody>
          <a:bodyPr>
            <a:normAutofit/>
          </a:bodyPr>
          <a:lstStyle/>
          <a:p>
            <a:r>
              <a:rPr lang="zh-TW" altLang="en-US" sz="3600" dirty="0"/>
              <a:t>繪製</a:t>
            </a:r>
            <a:r>
              <a:rPr lang="en-US" altLang="zh-TW" sz="3600" dirty="0"/>
              <a:t>legend,</a:t>
            </a:r>
            <a:r>
              <a:rPr lang="zh-TW" altLang="en-US" sz="3600" dirty="0"/>
              <a:t>指北針</a:t>
            </a:r>
            <a:r>
              <a:rPr lang="en-US" altLang="zh-TW" sz="3600" dirty="0"/>
              <a:t>,</a:t>
            </a:r>
            <a:r>
              <a:rPr lang="zh-TW" altLang="en-US" sz="3600" dirty="0"/>
              <a:t>比例尺</a:t>
            </a:r>
            <a:r>
              <a:rPr lang="en-US" altLang="zh-TW" sz="3600" dirty="0"/>
              <a:t>, </a:t>
            </a:r>
            <a:r>
              <a:rPr lang="zh-TW" altLang="en-US" sz="3600" dirty="0"/>
              <a:t>文字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7BF46AD-8ACF-4AD5-972C-BC1FD8C992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4641" y="1175568"/>
            <a:ext cx="4788023" cy="5616478"/>
          </a:xfr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AF5CC95-82CF-4FC4-83C7-C8361841A412}"/>
              </a:ext>
            </a:extLst>
          </p:cNvPr>
          <p:cNvSpPr/>
          <p:nvPr/>
        </p:nvSpPr>
        <p:spPr>
          <a:xfrm>
            <a:off x="7821958" y="156810"/>
            <a:ext cx="3292373" cy="377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hlinkClick r:id="rId3"/>
              </a:rPr>
              <a:t>Vector heads and tails — </a:t>
            </a:r>
            <a:r>
              <a:rPr lang="en-US" altLang="zh-TW" dirty="0" err="1">
                <a:hlinkClick r:id="rId3"/>
              </a:rPr>
              <a:t>PyGMT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91F6E79-49DF-4507-8E02-86C69AF99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792" y="734322"/>
            <a:ext cx="5033639" cy="6057724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9613B5B-8091-4568-B2B0-59AC09C9C7D2}"/>
              </a:ext>
            </a:extLst>
          </p:cNvPr>
          <p:cNvSpPr/>
          <p:nvPr/>
        </p:nvSpPr>
        <p:spPr>
          <a:xfrm>
            <a:off x="8238426" y="584206"/>
            <a:ext cx="21743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hlinkClick r:id="rId5"/>
              </a:rPr>
              <a:t>Line fronts — </a:t>
            </a:r>
            <a:r>
              <a:rPr lang="en-US" altLang="zh-TW" dirty="0" err="1">
                <a:hlinkClick r:id="rId5"/>
              </a:rPr>
              <a:t>PyGMT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58348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683FF3-3FEC-44E0-9995-F9F6004E0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Exercise</a:t>
            </a:r>
            <a:r>
              <a:rPr lang="zh-TW" altLang="en-US" dirty="0"/>
              <a:t>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6079AD-74F7-406D-93B0-BB083A698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繪製緬甸地圖以及</a:t>
            </a:r>
            <a:r>
              <a:rPr lang="en-US" altLang="zh-TW" dirty="0"/>
              <a:t>2017</a:t>
            </a:r>
            <a:r>
              <a:rPr lang="zh-TW" altLang="en-US" dirty="0"/>
              <a:t>年地震</a:t>
            </a:r>
            <a:endParaRPr lang="en-US" altLang="zh-TW" dirty="0"/>
          </a:p>
          <a:p>
            <a:r>
              <a:rPr lang="zh-TW" altLang="en-US" dirty="0"/>
              <a:t>緬甸經度：</a:t>
            </a:r>
            <a:r>
              <a:rPr lang="en-US" altLang="zh-TW" dirty="0"/>
              <a:t>92-102.5</a:t>
            </a:r>
            <a:r>
              <a:rPr lang="zh-TW" altLang="en-US" dirty="0"/>
              <a:t>，緯度：</a:t>
            </a:r>
            <a:r>
              <a:rPr lang="en-US" altLang="zh-TW" dirty="0"/>
              <a:t>8-28.5</a:t>
            </a:r>
          </a:p>
          <a:p>
            <a:r>
              <a:rPr lang="zh-TW" altLang="en-US" dirty="0"/>
              <a:t>地震目錄檔名：</a:t>
            </a:r>
            <a:r>
              <a:rPr lang="en-US" altLang="zh-TW" dirty="0"/>
              <a:t>merge_event_eq.csv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3205129-A98F-4474-9245-099E13800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122" y="461581"/>
            <a:ext cx="2940381" cy="632807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7B974533-D995-45B2-8EF6-59014B68D2F2}"/>
              </a:ext>
            </a:extLst>
          </p:cNvPr>
          <p:cNvSpPr txBox="1"/>
          <p:nvPr/>
        </p:nvSpPr>
        <p:spPr>
          <a:xfrm>
            <a:off x="1214745" y="4627124"/>
            <a:ext cx="4147151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/>
              <a:t>Hint</a:t>
            </a:r>
            <a:r>
              <a:rPr lang="zh-TW" altLang="en-US" dirty="0"/>
              <a:t>：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en-US" altLang="zh-TW" dirty="0"/>
              <a:t>1.</a:t>
            </a:r>
            <a:r>
              <a:rPr lang="zh-TW" altLang="en-US" dirty="0"/>
              <a:t> 將</a:t>
            </a:r>
            <a:r>
              <a:rPr lang="en-US" altLang="zh-TW" dirty="0"/>
              <a:t>catalog</a:t>
            </a:r>
            <a:r>
              <a:rPr lang="zh-TW" altLang="en-US" dirty="0"/>
              <a:t>按照規模由大排到小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en-US" altLang="zh-TW" dirty="0"/>
              <a:t>2.</a:t>
            </a:r>
            <a:r>
              <a:rPr lang="zh-TW" altLang="en-US" dirty="0"/>
              <a:t> 地形的</a:t>
            </a:r>
            <a:r>
              <a:rPr lang="en-US" altLang="zh-TW" dirty="0"/>
              <a:t>Resolution</a:t>
            </a:r>
            <a:r>
              <a:rPr lang="zh-TW" altLang="en-US" dirty="0"/>
              <a:t>建議使用</a:t>
            </a:r>
            <a:r>
              <a:rPr lang="en-US" altLang="zh-TW" dirty="0"/>
              <a:t>"01m“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2032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1425</TotalTime>
  <Words>304</Words>
  <Application>Microsoft Office PowerPoint</Application>
  <PresentationFormat>寬螢幕</PresentationFormat>
  <Paragraphs>60</Paragraphs>
  <Slides>9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新細明體</vt:lpstr>
      <vt:lpstr>Arial</vt:lpstr>
      <vt:lpstr>Calibri</vt:lpstr>
      <vt:lpstr>Calibri Light</vt:lpstr>
      <vt:lpstr>Office 佈景主題</vt:lpstr>
      <vt:lpstr>0427 python教學</vt:lpstr>
      <vt:lpstr>Python 課程進度 </vt:lpstr>
      <vt:lpstr>GMT 與 PyGMT</vt:lpstr>
      <vt:lpstr>繪製台灣地圖</vt:lpstr>
      <vt:lpstr>繪製資料點與colobar</vt:lpstr>
      <vt:lpstr>預設colormap選擇</vt:lpstr>
      <vt:lpstr>客製colormap: .cpt檔</vt:lpstr>
      <vt:lpstr>繪製legend,指北針,比例尺, 文字</vt:lpstr>
      <vt:lpstr>Exercise：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0420 python教學</dc:title>
  <dc:creator>張杰宸</dc:creator>
  <cp:lastModifiedBy>Jason</cp:lastModifiedBy>
  <cp:revision>45</cp:revision>
  <dcterms:created xsi:type="dcterms:W3CDTF">2022-03-30T03:40:17Z</dcterms:created>
  <dcterms:modified xsi:type="dcterms:W3CDTF">2022-04-27T03:01:41Z</dcterms:modified>
</cp:coreProperties>
</file>

<file path=docProps/thumbnail.jpeg>
</file>